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5" r:id="rId5"/>
    <p:sldId id="264" r:id="rId6"/>
    <p:sldId id="266" r:id="rId7"/>
    <p:sldId id="273" r:id="rId8"/>
    <p:sldId id="260" r:id="rId9"/>
    <p:sldId id="261" r:id="rId10"/>
    <p:sldId id="269" r:id="rId11"/>
    <p:sldId id="274" r:id="rId12"/>
    <p:sldId id="258" r:id="rId13"/>
    <p:sldId id="259" r:id="rId14"/>
    <p:sldId id="272" r:id="rId15"/>
    <p:sldId id="270" r:id="rId16"/>
    <p:sldId id="262" r:id="rId17"/>
    <p:sldId id="271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3" autoAdjust="0"/>
    <p:restoredTop sz="94660"/>
  </p:normalViewPr>
  <p:slideViewPr>
    <p:cSldViewPr>
      <p:cViewPr>
        <p:scale>
          <a:sx n="70" d="100"/>
          <a:sy n="70" d="100"/>
        </p:scale>
        <p:origin x="-97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B1961-7B9B-40AD-9FAA-FA1A7904534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F1068-8BBA-485C-B917-267824278283}">
      <dgm:prSet phldrT="[Text]" custT="1"/>
      <dgm:spPr/>
      <dgm:t>
        <a:bodyPr/>
        <a:lstStyle/>
        <a:p>
          <a:r>
            <a:rPr lang="en-US" sz="1200" b="1" dirty="0" smtClean="0"/>
            <a:t>Interested Group / Individual visit  GA website</a:t>
          </a:r>
          <a:endParaRPr lang="en-US" sz="1200" b="1" dirty="0"/>
        </a:p>
      </dgm:t>
    </dgm:pt>
    <dgm:pt modelId="{1E829DD7-0091-425F-9D52-C7E95718C626}" type="parTrans" cxnId="{523AB39C-75FA-41F0-86F0-1476567B427D}">
      <dgm:prSet/>
      <dgm:spPr/>
      <dgm:t>
        <a:bodyPr/>
        <a:lstStyle/>
        <a:p>
          <a:endParaRPr lang="en-US"/>
        </a:p>
      </dgm:t>
    </dgm:pt>
    <dgm:pt modelId="{359584D3-CCEE-4542-A9AD-8656A1786C0A}" type="sibTrans" cxnId="{523AB39C-75FA-41F0-86F0-1476567B427D}">
      <dgm:prSet/>
      <dgm:spPr/>
      <dgm:t>
        <a:bodyPr/>
        <a:lstStyle/>
        <a:p>
          <a:endParaRPr lang="en-US"/>
        </a:p>
      </dgm:t>
    </dgm:pt>
    <dgm:pt modelId="{B2F2A51D-AF7A-4242-9E1A-0D192DC2BDDC}">
      <dgm:prSet phldrT="[Text]" custT="1"/>
      <dgm:spPr/>
      <dgm:t>
        <a:bodyPr/>
        <a:lstStyle/>
        <a:p>
          <a:r>
            <a:rPr lang="en-US" sz="1200" b="1" dirty="0" smtClean="0"/>
            <a:t>Order stickers and print out forms</a:t>
          </a:r>
          <a:endParaRPr lang="en-US" sz="1200" b="1" dirty="0"/>
        </a:p>
      </dgm:t>
    </dgm:pt>
    <dgm:pt modelId="{2140DDC3-FBAF-4C75-B287-75BD703BB4BE}" type="parTrans" cxnId="{A784AE26-63AA-454C-903A-EB74BD926786}">
      <dgm:prSet/>
      <dgm:spPr/>
      <dgm:t>
        <a:bodyPr/>
        <a:lstStyle/>
        <a:p>
          <a:endParaRPr lang="en-US"/>
        </a:p>
      </dgm:t>
    </dgm:pt>
    <dgm:pt modelId="{60FB0925-905D-4D91-8A86-101F80C14BE5}" type="sibTrans" cxnId="{A784AE26-63AA-454C-903A-EB74BD926786}">
      <dgm:prSet/>
      <dgm:spPr/>
      <dgm:t>
        <a:bodyPr/>
        <a:lstStyle/>
        <a:p>
          <a:endParaRPr lang="en-US"/>
        </a:p>
      </dgm:t>
    </dgm:pt>
    <dgm:pt modelId="{A6F9BCFE-FADF-4D9E-9925-D2190FB8FADD}">
      <dgm:prSet phldrT="[Text]" custT="1"/>
      <dgm:spPr/>
      <dgm:t>
        <a:bodyPr/>
        <a:lstStyle/>
        <a:p>
          <a:r>
            <a:rPr lang="en-US" sz="1200" b="1" dirty="0" smtClean="0"/>
            <a:t>Place stickers in neighborhood</a:t>
          </a:r>
          <a:endParaRPr lang="en-US" sz="1200" b="1" dirty="0"/>
        </a:p>
      </dgm:t>
    </dgm:pt>
    <dgm:pt modelId="{3191F0B3-647F-4B70-8293-FEE0D5832001}" type="parTrans" cxnId="{CFF1D0E3-C803-42B3-AE65-8B9B973ADF46}">
      <dgm:prSet/>
      <dgm:spPr/>
      <dgm:t>
        <a:bodyPr/>
        <a:lstStyle/>
        <a:p>
          <a:endParaRPr lang="en-US"/>
        </a:p>
      </dgm:t>
    </dgm:pt>
    <dgm:pt modelId="{6BC74260-B646-405D-92CE-F4DFE4FB9D74}" type="sibTrans" cxnId="{CFF1D0E3-C803-42B3-AE65-8B9B973ADF46}">
      <dgm:prSet/>
      <dgm:spPr/>
      <dgm:t>
        <a:bodyPr/>
        <a:lstStyle/>
        <a:p>
          <a:endParaRPr lang="en-US"/>
        </a:p>
      </dgm:t>
    </dgm:pt>
    <dgm:pt modelId="{BC35E78E-6015-4A85-8D3C-88E0077A922E}">
      <dgm:prSet phldrT="[Text]" custT="1"/>
      <dgm:spPr/>
      <dgm:t>
        <a:bodyPr/>
        <a:lstStyle/>
        <a:p>
          <a:r>
            <a:rPr lang="en-US" sz="1200" b="1" dirty="0" smtClean="0"/>
            <a:t>Enter stories, sticker #, and locations in GA website</a:t>
          </a:r>
          <a:endParaRPr lang="en-US" sz="1200" b="1" dirty="0"/>
        </a:p>
      </dgm:t>
    </dgm:pt>
    <dgm:pt modelId="{98F5C9CA-858A-4ACC-8505-80FE11F32467}" type="parTrans" cxnId="{30CCCBA2-D9E1-4282-A218-CD8DBAE963E0}">
      <dgm:prSet/>
      <dgm:spPr/>
      <dgm:t>
        <a:bodyPr/>
        <a:lstStyle/>
        <a:p>
          <a:endParaRPr lang="en-US"/>
        </a:p>
      </dgm:t>
    </dgm:pt>
    <dgm:pt modelId="{65E32A5A-151E-4F61-B91F-007BE89923E4}" type="sibTrans" cxnId="{30CCCBA2-D9E1-4282-A218-CD8DBAE963E0}">
      <dgm:prSet/>
      <dgm:spPr/>
      <dgm:t>
        <a:bodyPr/>
        <a:lstStyle/>
        <a:p>
          <a:endParaRPr lang="en-US"/>
        </a:p>
      </dgm:t>
    </dgm:pt>
    <dgm:pt modelId="{84F963B0-032F-4DF2-B598-3AB36962A169}">
      <dgm:prSet phldrT="[Text]" custT="1"/>
      <dgm:spPr/>
      <dgm:t>
        <a:bodyPr/>
        <a:lstStyle/>
        <a:p>
          <a:r>
            <a:rPr lang="en-US" sz="1200" b="1" dirty="0" smtClean="0"/>
            <a:t>People come across the sticker and text in for more information</a:t>
          </a:r>
          <a:endParaRPr lang="en-US" sz="1200" b="1" dirty="0"/>
        </a:p>
      </dgm:t>
    </dgm:pt>
    <dgm:pt modelId="{215E436D-F40B-4694-AAC2-842B99CC6705}" type="parTrans" cxnId="{6B9F387B-D8BE-467C-8B9C-F2CCE89DBB41}">
      <dgm:prSet/>
      <dgm:spPr/>
      <dgm:t>
        <a:bodyPr/>
        <a:lstStyle/>
        <a:p>
          <a:endParaRPr lang="en-US"/>
        </a:p>
      </dgm:t>
    </dgm:pt>
    <dgm:pt modelId="{A275706C-C364-47B4-9B15-2BA703372B7B}" type="sibTrans" cxnId="{6B9F387B-D8BE-467C-8B9C-F2CCE89DBB41}">
      <dgm:prSet/>
      <dgm:spPr/>
      <dgm:t>
        <a:bodyPr/>
        <a:lstStyle/>
        <a:p>
          <a:endParaRPr lang="en-US"/>
        </a:p>
      </dgm:t>
    </dgm:pt>
    <dgm:pt modelId="{8C947339-9C83-4143-B52C-4E9DAEF3551D}">
      <dgm:prSet phldrT="[Text]" custT="1"/>
      <dgm:spPr/>
      <dgm:t>
        <a:bodyPr/>
        <a:lstStyle/>
        <a:p>
          <a:r>
            <a:rPr lang="en-US" sz="1200" b="1" dirty="0" smtClean="0"/>
            <a:t>New people are interested  in knowing more about GA</a:t>
          </a:r>
          <a:endParaRPr lang="en-US" sz="1200" b="1" dirty="0"/>
        </a:p>
      </dgm:t>
    </dgm:pt>
    <dgm:pt modelId="{519789F9-41BF-4579-AE10-5BD860DA67C3}" type="parTrans" cxnId="{CC3FAF9A-DB31-4C44-999E-66993B253FA4}">
      <dgm:prSet/>
      <dgm:spPr/>
      <dgm:t>
        <a:bodyPr/>
        <a:lstStyle/>
        <a:p>
          <a:endParaRPr lang="en-US"/>
        </a:p>
      </dgm:t>
    </dgm:pt>
    <dgm:pt modelId="{4BEF7EC8-41F2-4A82-A03B-4744B76F6092}" type="sibTrans" cxnId="{CC3FAF9A-DB31-4C44-999E-66993B253FA4}">
      <dgm:prSet/>
      <dgm:spPr/>
      <dgm:t>
        <a:bodyPr/>
        <a:lstStyle/>
        <a:p>
          <a:endParaRPr lang="en-US"/>
        </a:p>
      </dgm:t>
    </dgm:pt>
    <dgm:pt modelId="{A6F84DB5-2C0B-4163-8D12-CACD77204028}" type="pres">
      <dgm:prSet presAssocID="{F93B1961-7B9B-40AD-9FAA-FA1A79045343}" presName="cycle" presStyleCnt="0">
        <dgm:presLayoutVars>
          <dgm:dir/>
          <dgm:resizeHandles val="exact"/>
        </dgm:presLayoutVars>
      </dgm:prSet>
      <dgm:spPr/>
    </dgm:pt>
    <dgm:pt modelId="{B3DC09FB-9613-4BC1-923C-9539F28B1141}" type="pres">
      <dgm:prSet presAssocID="{C2FF1068-8BBA-485C-B917-26782427828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AAB5B-D076-4578-892B-7AE4ECFA8F3E}" type="pres">
      <dgm:prSet presAssocID="{359584D3-CCEE-4542-A9AD-8656A1786C0A}" presName="sibTrans" presStyleLbl="sibTrans2D1" presStyleIdx="0" presStyleCnt="6"/>
      <dgm:spPr/>
    </dgm:pt>
    <dgm:pt modelId="{F8990D3B-73A6-4389-84B2-5E0505C123B1}" type="pres">
      <dgm:prSet presAssocID="{359584D3-CCEE-4542-A9AD-8656A1786C0A}" presName="connectorText" presStyleLbl="sibTrans2D1" presStyleIdx="0" presStyleCnt="6"/>
      <dgm:spPr/>
    </dgm:pt>
    <dgm:pt modelId="{54A438A8-9396-452F-ACA6-E7DCC5858673}" type="pres">
      <dgm:prSet presAssocID="{B2F2A51D-AF7A-4242-9E1A-0D192DC2BDD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01385-A2EF-4E26-A2E1-52C268FD5263}" type="pres">
      <dgm:prSet presAssocID="{60FB0925-905D-4D91-8A86-101F80C14BE5}" presName="sibTrans" presStyleLbl="sibTrans2D1" presStyleIdx="1" presStyleCnt="6"/>
      <dgm:spPr/>
    </dgm:pt>
    <dgm:pt modelId="{DA809F76-977D-4400-9284-035CF09FD18E}" type="pres">
      <dgm:prSet presAssocID="{60FB0925-905D-4D91-8A86-101F80C14BE5}" presName="connectorText" presStyleLbl="sibTrans2D1" presStyleIdx="1" presStyleCnt="6"/>
      <dgm:spPr/>
    </dgm:pt>
    <dgm:pt modelId="{460D56F9-343B-4A92-B34C-BF8B25429152}" type="pres">
      <dgm:prSet presAssocID="{A6F9BCFE-FADF-4D9E-9925-D2190FB8FA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6A2E7-AFA5-47DD-AFC7-C94E3D09B202}" type="pres">
      <dgm:prSet presAssocID="{6BC74260-B646-405D-92CE-F4DFE4FB9D74}" presName="sibTrans" presStyleLbl="sibTrans2D1" presStyleIdx="2" presStyleCnt="6"/>
      <dgm:spPr/>
    </dgm:pt>
    <dgm:pt modelId="{5F431CAC-1A5E-454E-9AEB-966D69CE831B}" type="pres">
      <dgm:prSet presAssocID="{6BC74260-B646-405D-92CE-F4DFE4FB9D74}" presName="connectorText" presStyleLbl="sibTrans2D1" presStyleIdx="2" presStyleCnt="6"/>
      <dgm:spPr/>
    </dgm:pt>
    <dgm:pt modelId="{775E3F77-5894-4FDB-8119-0303BBB5BE9D}" type="pres">
      <dgm:prSet presAssocID="{BC35E78E-6015-4A85-8D3C-88E0077A92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108F5-5A03-4DA2-940F-33D87DB546D6}" type="pres">
      <dgm:prSet presAssocID="{65E32A5A-151E-4F61-B91F-007BE89923E4}" presName="sibTrans" presStyleLbl="sibTrans2D1" presStyleIdx="3" presStyleCnt="6"/>
      <dgm:spPr/>
    </dgm:pt>
    <dgm:pt modelId="{F31B88C3-69C6-45B0-9CB5-EFE9C8620427}" type="pres">
      <dgm:prSet presAssocID="{65E32A5A-151E-4F61-B91F-007BE89923E4}" presName="connectorText" presStyleLbl="sibTrans2D1" presStyleIdx="3" presStyleCnt="6"/>
      <dgm:spPr/>
    </dgm:pt>
    <dgm:pt modelId="{28C17F45-050A-4215-A47E-239AB6A69B53}" type="pres">
      <dgm:prSet presAssocID="{84F963B0-032F-4DF2-B598-3AB36962A1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74022-42B9-4E89-8D37-BA0FC010AEC3}" type="pres">
      <dgm:prSet presAssocID="{A275706C-C364-47B4-9B15-2BA703372B7B}" presName="sibTrans" presStyleLbl="sibTrans2D1" presStyleIdx="4" presStyleCnt="6"/>
      <dgm:spPr/>
    </dgm:pt>
    <dgm:pt modelId="{D22A7322-0142-490C-843B-07FE0D2C3C90}" type="pres">
      <dgm:prSet presAssocID="{A275706C-C364-47B4-9B15-2BA703372B7B}" presName="connectorText" presStyleLbl="sibTrans2D1" presStyleIdx="4" presStyleCnt="6"/>
      <dgm:spPr/>
    </dgm:pt>
    <dgm:pt modelId="{345A6263-C987-4522-AF5F-1D1C665882A8}" type="pres">
      <dgm:prSet presAssocID="{8C947339-9C83-4143-B52C-4E9DAEF355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C6E8F-1D5C-4760-9BEE-A5F837011EBD}" type="pres">
      <dgm:prSet presAssocID="{4BEF7EC8-41F2-4A82-A03B-4744B76F6092}" presName="sibTrans" presStyleLbl="sibTrans2D1" presStyleIdx="5" presStyleCnt="6"/>
      <dgm:spPr/>
    </dgm:pt>
    <dgm:pt modelId="{7AD1609D-3E47-4D03-B5B0-9B7E44A9441A}" type="pres">
      <dgm:prSet presAssocID="{4BEF7EC8-41F2-4A82-A03B-4744B76F6092}" presName="connectorText" presStyleLbl="sibTrans2D1" presStyleIdx="5" presStyleCnt="6"/>
      <dgm:spPr/>
    </dgm:pt>
  </dgm:ptLst>
  <dgm:cxnLst>
    <dgm:cxn modelId="{523AB39C-75FA-41F0-86F0-1476567B427D}" srcId="{F93B1961-7B9B-40AD-9FAA-FA1A79045343}" destId="{C2FF1068-8BBA-485C-B917-267824278283}" srcOrd="0" destOrd="0" parTransId="{1E829DD7-0091-425F-9D52-C7E95718C626}" sibTransId="{359584D3-CCEE-4542-A9AD-8656A1786C0A}"/>
    <dgm:cxn modelId="{6B9F387B-D8BE-467C-8B9C-F2CCE89DBB41}" srcId="{F93B1961-7B9B-40AD-9FAA-FA1A79045343}" destId="{84F963B0-032F-4DF2-B598-3AB36962A169}" srcOrd="4" destOrd="0" parTransId="{215E436D-F40B-4694-AAC2-842B99CC6705}" sibTransId="{A275706C-C364-47B4-9B15-2BA703372B7B}"/>
    <dgm:cxn modelId="{F7D1776F-360A-4C56-89CC-F7E0D3F340FB}" type="presOf" srcId="{8C947339-9C83-4143-B52C-4E9DAEF3551D}" destId="{345A6263-C987-4522-AF5F-1D1C665882A8}" srcOrd="0" destOrd="0" presId="urn:microsoft.com/office/officeart/2005/8/layout/cycle2"/>
    <dgm:cxn modelId="{BD467CE4-FD6E-41CB-B196-BE6D8015617D}" type="presOf" srcId="{B2F2A51D-AF7A-4242-9E1A-0D192DC2BDDC}" destId="{54A438A8-9396-452F-ACA6-E7DCC5858673}" srcOrd="0" destOrd="0" presId="urn:microsoft.com/office/officeart/2005/8/layout/cycle2"/>
    <dgm:cxn modelId="{D1F35335-2597-4437-8CD2-C303D0392D23}" type="presOf" srcId="{4BEF7EC8-41F2-4A82-A03B-4744B76F6092}" destId="{690C6E8F-1D5C-4760-9BEE-A5F837011EBD}" srcOrd="0" destOrd="0" presId="urn:microsoft.com/office/officeart/2005/8/layout/cycle2"/>
    <dgm:cxn modelId="{A784AE26-63AA-454C-903A-EB74BD926786}" srcId="{F93B1961-7B9B-40AD-9FAA-FA1A79045343}" destId="{B2F2A51D-AF7A-4242-9E1A-0D192DC2BDDC}" srcOrd="1" destOrd="0" parTransId="{2140DDC3-FBAF-4C75-B287-75BD703BB4BE}" sibTransId="{60FB0925-905D-4D91-8A86-101F80C14BE5}"/>
    <dgm:cxn modelId="{B89931B7-CCAA-4391-B5D6-0EBB5C5AF787}" type="presOf" srcId="{4BEF7EC8-41F2-4A82-A03B-4744B76F6092}" destId="{7AD1609D-3E47-4D03-B5B0-9B7E44A9441A}" srcOrd="1" destOrd="0" presId="urn:microsoft.com/office/officeart/2005/8/layout/cycle2"/>
    <dgm:cxn modelId="{B12F8131-1C92-4EDD-A639-ECDFA99F1B31}" type="presOf" srcId="{A275706C-C364-47B4-9B15-2BA703372B7B}" destId="{D22A7322-0142-490C-843B-07FE0D2C3C90}" srcOrd="1" destOrd="0" presId="urn:microsoft.com/office/officeart/2005/8/layout/cycle2"/>
    <dgm:cxn modelId="{75C1C0A6-4EDE-4B89-AB14-BAA734898F97}" type="presOf" srcId="{60FB0925-905D-4D91-8A86-101F80C14BE5}" destId="{DA809F76-977D-4400-9284-035CF09FD18E}" srcOrd="1" destOrd="0" presId="urn:microsoft.com/office/officeart/2005/8/layout/cycle2"/>
    <dgm:cxn modelId="{111CEF5E-D05E-4707-A4A7-66FBD8FD2B5B}" type="presOf" srcId="{359584D3-CCEE-4542-A9AD-8656A1786C0A}" destId="{ED3AAB5B-D076-4578-892B-7AE4ECFA8F3E}" srcOrd="0" destOrd="0" presId="urn:microsoft.com/office/officeart/2005/8/layout/cycle2"/>
    <dgm:cxn modelId="{CC3FAF9A-DB31-4C44-999E-66993B253FA4}" srcId="{F93B1961-7B9B-40AD-9FAA-FA1A79045343}" destId="{8C947339-9C83-4143-B52C-4E9DAEF3551D}" srcOrd="5" destOrd="0" parTransId="{519789F9-41BF-4579-AE10-5BD860DA67C3}" sibTransId="{4BEF7EC8-41F2-4A82-A03B-4744B76F6092}"/>
    <dgm:cxn modelId="{30CCCBA2-D9E1-4282-A218-CD8DBAE963E0}" srcId="{F93B1961-7B9B-40AD-9FAA-FA1A79045343}" destId="{BC35E78E-6015-4A85-8D3C-88E0077A922E}" srcOrd="3" destOrd="0" parTransId="{98F5C9CA-858A-4ACC-8505-80FE11F32467}" sibTransId="{65E32A5A-151E-4F61-B91F-007BE89923E4}"/>
    <dgm:cxn modelId="{50BF7B85-FB4B-4A9C-B32D-7D2991DDD73B}" type="presOf" srcId="{359584D3-CCEE-4542-A9AD-8656A1786C0A}" destId="{F8990D3B-73A6-4389-84B2-5E0505C123B1}" srcOrd="1" destOrd="0" presId="urn:microsoft.com/office/officeart/2005/8/layout/cycle2"/>
    <dgm:cxn modelId="{3793FA03-F0E9-483D-B58A-FF2ADBDCC965}" type="presOf" srcId="{65E32A5A-151E-4F61-B91F-007BE89923E4}" destId="{DCB108F5-5A03-4DA2-940F-33D87DB546D6}" srcOrd="0" destOrd="0" presId="urn:microsoft.com/office/officeart/2005/8/layout/cycle2"/>
    <dgm:cxn modelId="{240FB161-97C8-4B92-B063-2D0BA2BB327F}" type="presOf" srcId="{6BC74260-B646-405D-92CE-F4DFE4FB9D74}" destId="{5F431CAC-1A5E-454E-9AEB-966D69CE831B}" srcOrd="1" destOrd="0" presId="urn:microsoft.com/office/officeart/2005/8/layout/cycle2"/>
    <dgm:cxn modelId="{05AD5B3E-DFD1-4915-A1C3-FA7F8DAE10D1}" type="presOf" srcId="{A6F9BCFE-FADF-4D9E-9925-D2190FB8FADD}" destId="{460D56F9-343B-4A92-B34C-BF8B25429152}" srcOrd="0" destOrd="0" presId="urn:microsoft.com/office/officeart/2005/8/layout/cycle2"/>
    <dgm:cxn modelId="{BBC8BC2F-1F1E-452A-8972-D5222ED4F30E}" type="presOf" srcId="{6BC74260-B646-405D-92CE-F4DFE4FB9D74}" destId="{EE26A2E7-AFA5-47DD-AFC7-C94E3D09B202}" srcOrd="0" destOrd="0" presId="urn:microsoft.com/office/officeart/2005/8/layout/cycle2"/>
    <dgm:cxn modelId="{5A4B942B-DFEC-4141-8D24-E5CB2D61AD23}" type="presOf" srcId="{C2FF1068-8BBA-485C-B917-267824278283}" destId="{B3DC09FB-9613-4BC1-923C-9539F28B1141}" srcOrd="0" destOrd="0" presId="urn:microsoft.com/office/officeart/2005/8/layout/cycle2"/>
    <dgm:cxn modelId="{A318A758-8B09-4EAB-BEE8-E90950524533}" type="presOf" srcId="{BC35E78E-6015-4A85-8D3C-88E0077A922E}" destId="{775E3F77-5894-4FDB-8119-0303BBB5BE9D}" srcOrd="0" destOrd="0" presId="urn:microsoft.com/office/officeart/2005/8/layout/cycle2"/>
    <dgm:cxn modelId="{CC8C715F-4F44-4E8F-BC94-25EA5FC2FA12}" type="presOf" srcId="{65E32A5A-151E-4F61-B91F-007BE89923E4}" destId="{F31B88C3-69C6-45B0-9CB5-EFE9C8620427}" srcOrd="1" destOrd="0" presId="urn:microsoft.com/office/officeart/2005/8/layout/cycle2"/>
    <dgm:cxn modelId="{C385E0A5-B40D-451C-8422-1E61F3A1CE27}" type="presOf" srcId="{A275706C-C364-47B4-9B15-2BA703372B7B}" destId="{DB774022-42B9-4E89-8D37-BA0FC010AEC3}" srcOrd="0" destOrd="0" presId="urn:microsoft.com/office/officeart/2005/8/layout/cycle2"/>
    <dgm:cxn modelId="{CFF1D0E3-C803-42B3-AE65-8B9B973ADF46}" srcId="{F93B1961-7B9B-40AD-9FAA-FA1A79045343}" destId="{A6F9BCFE-FADF-4D9E-9925-D2190FB8FADD}" srcOrd="2" destOrd="0" parTransId="{3191F0B3-647F-4B70-8293-FEE0D5832001}" sibTransId="{6BC74260-B646-405D-92CE-F4DFE4FB9D74}"/>
    <dgm:cxn modelId="{ED7206D2-7F54-402F-9ED1-FE3FBC2FBD47}" type="presOf" srcId="{60FB0925-905D-4D91-8A86-101F80C14BE5}" destId="{B0301385-A2EF-4E26-A2E1-52C268FD5263}" srcOrd="0" destOrd="0" presId="urn:microsoft.com/office/officeart/2005/8/layout/cycle2"/>
    <dgm:cxn modelId="{DC26652A-07A2-42A5-89BD-84E244B748A1}" type="presOf" srcId="{84F963B0-032F-4DF2-B598-3AB36962A169}" destId="{28C17F45-050A-4215-A47E-239AB6A69B53}" srcOrd="0" destOrd="0" presId="urn:microsoft.com/office/officeart/2005/8/layout/cycle2"/>
    <dgm:cxn modelId="{61401BC8-A518-4320-9978-51B98EE518CD}" type="presOf" srcId="{F93B1961-7B9B-40AD-9FAA-FA1A79045343}" destId="{A6F84DB5-2C0B-4163-8D12-CACD77204028}" srcOrd="0" destOrd="0" presId="urn:microsoft.com/office/officeart/2005/8/layout/cycle2"/>
    <dgm:cxn modelId="{544BB966-059C-4399-AAEE-81A5CF89160B}" type="presParOf" srcId="{A6F84DB5-2C0B-4163-8D12-CACD77204028}" destId="{B3DC09FB-9613-4BC1-923C-9539F28B1141}" srcOrd="0" destOrd="0" presId="urn:microsoft.com/office/officeart/2005/8/layout/cycle2"/>
    <dgm:cxn modelId="{BAEF3F22-F85A-4CAD-9561-8ABF184A2AE0}" type="presParOf" srcId="{A6F84DB5-2C0B-4163-8D12-CACD77204028}" destId="{ED3AAB5B-D076-4578-892B-7AE4ECFA8F3E}" srcOrd="1" destOrd="0" presId="urn:microsoft.com/office/officeart/2005/8/layout/cycle2"/>
    <dgm:cxn modelId="{5F564262-CB85-4254-A4BB-418F1DE3A6E8}" type="presParOf" srcId="{ED3AAB5B-D076-4578-892B-7AE4ECFA8F3E}" destId="{F8990D3B-73A6-4389-84B2-5E0505C123B1}" srcOrd="0" destOrd="0" presId="urn:microsoft.com/office/officeart/2005/8/layout/cycle2"/>
    <dgm:cxn modelId="{624392E0-E6A9-40F0-9C3E-00346BE9AF99}" type="presParOf" srcId="{A6F84DB5-2C0B-4163-8D12-CACD77204028}" destId="{54A438A8-9396-452F-ACA6-E7DCC5858673}" srcOrd="2" destOrd="0" presId="urn:microsoft.com/office/officeart/2005/8/layout/cycle2"/>
    <dgm:cxn modelId="{BC7F3EEA-821A-41FD-91D0-EC087D534532}" type="presParOf" srcId="{A6F84DB5-2C0B-4163-8D12-CACD77204028}" destId="{B0301385-A2EF-4E26-A2E1-52C268FD5263}" srcOrd="3" destOrd="0" presId="urn:microsoft.com/office/officeart/2005/8/layout/cycle2"/>
    <dgm:cxn modelId="{63811402-6304-4790-A796-E9C2E246B746}" type="presParOf" srcId="{B0301385-A2EF-4E26-A2E1-52C268FD5263}" destId="{DA809F76-977D-4400-9284-035CF09FD18E}" srcOrd="0" destOrd="0" presId="urn:microsoft.com/office/officeart/2005/8/layout/cycle2"/>
    <dgm:cxn modelId="{5B3F153E-4185-42F7-8245-0F9BD4A6136B}" type="presParOf" srcId="{A6F84DB5-2C0B-4163-8D12-CACD77204028}" destId="{460D56F9-343B-4A92-B34C-BF8B25429152}" srcOrd="4" destOrd="0" presId="urn:microsoft.com/office/officeart/2005/8/layout/cycle2"/>
    <dgm:cxn modelId="{4A2AB6CC-179B-4CF4-8271-135169D7CD34}" type="presParOf" srcId="{A6F84DB5-2C0B-4163-8D12-CACD77204028}" destId="{EE26A2E7-AFA5-47DD-AFC7-C94E3D09B202}" srcOrd="5" destOrd="0" presId="urn:microsoft.com/office/officeart/2005/8/layout/cycle2"/>
    <dgm:cxn modelId="{3B101ACD-70F6-4170-BD71-57B371716213}" type="presParOf" srcId="{EE26A2E7-AFA5-47DD-AFC7-C94E3D09B202}" destId="{5F431CAC-1A5E-454E-9AEB-966D69CE831B}" srcOrd="0" destOrd="0" presId="urn:microsoft.com/office/officeart/2005/8/layout/cycle2"/>
    <dgm:cxn modelId="{932DDCBF-2F8D-48E7-9C8F-0AAE531F7CC2}" type="presParOf" srcId="{A6F84DB5-2C0B-4163-8D12-CACD77204028}" destId="{775E3F77-5894-4FDB-8119-0303BBB5BE9D}" srcOrd="6" destOrd="0" presId="urn:microsoft.com/office/officeart/2005/8/layout/cycle2"/>
    <dgm:cxn modelId="{B5CE102E-0317-4CED-8C8A-D00DF2DE11A3}" type="presParOf" srcId="{A6F84DB5-2C0B-4163-8D12-CACD77204028}" destId="{DCB108F5-5A03-4DA2-940F-33D87DB546D6}" srcOrd="7" destOrd="0" presId="urn:microsoft.com/office/officeart/2005/8/layout/cycle2"/>
    <dgm:cxn modelId="{6083DA1A-1113-4927-9728-821D642EB19E}" type="presParOf" srcId="{DCB108F5-5A03-4DA2-940F-33D87DB546D6}" destId="{F31B88C3-69C6-45B0-9CB5-EFE9C8620427}" srcOrd="0" destOrd="0" presId="urn:microsoft.com/office/officeart/2005/8/layout/cycle2"/>
    <dgm:cxn modelId="{E5285BA8-977E-4193-8BA2-CC8A7B2CBD73}" type="presParOf" srcId="{A6F84DB5-2C0B-4163-8D12-CACD77204028}" destId="{28C17F45-050A-4215-A47E-239AB6A69B53}" srcOrd="8" destOrd="0" presId="urn:microsoft.com/office/officeart/2005/8/layout/cycle2"/>
    <dgm:cxn modelId="{7901E84A-A2D1-4038-A558-C7710BF6B29D}" type="presParOf" srcId="{A6F84DB5-2C0B-4163-8D12-CACD77204028}" destId="{DB774022-42B9-4E89-8D37-BA0FC010AEC3}" srcOrd="9" destOrd="0" presId="urn:microsoft.com/office/officeart/2005/8/layout/cycle2"/>
    <dgm:cxn modelId="{B1081119-0F40-4CEE-8B57-72F60E4A21F0}" type="presParOf" srcId="{DB774022-42B9-4E89-8D37-BA0FC010AEC3}" destId="{D22A7322-0142-490C-843B-07FE0D2C3C90}" srcOrd="0" destOrd="0" presId="urn:microsoft.com/office/officeart/2005/8/layout/cycle2"/>
    <dgm:cxn modelId="{D27BD9CF-FEBE-44C5-8781-129F7FA86323}" type="presParOf" srcId="{A6F84DB5-2C0B-4163-8D12-CACD77204028}" destId="{345A6263-C987-4522-AF5F-1D1C665882A8}" srcOrd="10" destOrd="0" presId="urn:microsoft.com/office/officeart/2005/8/layout/cycle2"/>
    <dgm:cxn modelId="{3FB28601-B2E9-46CC-A4D7-F10F1B449BB1}" type="presParOf" srcId="{A6F84DB5-2C0B-4163-8D12-CACD77204028}" destId="{690C6E8F-1D5C-4760-9BEE-A5F837011EBD}" srcOrd="11" destOrd="0" presId="urn:microsoft.com/office/officeart/2005/8/layout/cycle2"/>
    <dgm:cxn modelId="{2D294ECB-D978-4A32-8A32-C93CD7CF50C1}" type="presParOf" srcId="{690C6E8F-1D5C-4760-9BEE-A5F837011EBD}" destId="{7AD1609D-3E47-4D03-B5B0-9B7E44A944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C09FB-9613-4BC1-923C-9539F28B1141}">
      <dsp:nvSpPr>
        <dsp:cNvPr id="0" name=""/>
        <dsp:cNvSpPr/>
      </dsp:nvSpPr>
      <dsp:spPr>
        <a:xfrm>
          <a:off x="3143994" y="815"/>
          <a:ext cx="1332011" cy="133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Interested Group / Individual visit  GA website</a:t>
          </a:r>
          <a:endParaRPr lang="en-US" sz="1200" b="1" kern="1200" dirty="0"/>
        </a:p>
      </dsp:txBody>
      <dsp:txXfrm>
        <a:off x="3143994" y="815"/>
        <a:ext cx="1332011" cy="1332011"/>
      </dsp:txXfrm>
    </dsp:sp>
    <dsp:sp modelId="{ED3AAB5B-D076-4578-892B-7AE4ECFA8F3E}">
      <dsp:nvSpPr>
        <dsp:cNvPr id="0" name=""/>
        <dsp:cNvSpPr/>
      </dsp:nvSpPr>
      <dsp:spPr>
        <a:xfrm rot="1800000">
          <a:off x="4490358" y="937077"/>
          <a:ext cx="354128" cy="449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800000">
        <a:off x="4490358" y="937077"/>
        <a:ext cx="354128" cy="449553"/>
      </dsp:txXfrm>
    </dsp:sp>
    <dsp:sp modelId="{54A438A8-9396-452F-ACA6-E7DCC5858673}">
      <dsp:nvSpPr>
        <dsp:cNvPr id="0" name=""/>
        <dsp:cNvSpPr/>
      </dsp:nvSpPr>
      <dsp:spPr>
        <a:xfrm>
          <a:off x="4876199" y="1000904"/>
          <a:ext cx="1332011" cy="133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Order stickers and print out forms</a:t>
          </a:r>
          <a:endParaRPr lang="en-US" sz="1200" b="1" kern="1200" dirty="0"/>
        </a:p>
      </dsp:txBody>
      <dsp:txXfrm>
        <a:off x="4876199" y="1000904"/>
        <a:ext cx="1332011" cy="1332011"/>
      </dsp:txXfrm>
    </dsp:sp>
    <dsp:sp modelId="{B0301385-A2EF-4E26-A2E1-52C268FD5263}">
      <dsp:nvSpPr>
        <dsp:cNvPr id="0" name=""/>
        <dsp:cNvSpPr/>
      </dsp:nvSpPr>
      <dsp:spPr>
        <a:xfrm rot="5400000">
          <a:off x="5365141" y="2432200"/>
          <a:ext cx="354128" cy="449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5365141" y="2432200"/>
        <a:ext cx="354128" cy="449553"/>
      </dsp:txXfrm>
    </dsp:sp>
    <dsp:sp modelId="{460D56F9-343B-4A92-B34C-BF8B25429152}">
      <dsp:nvSpPr>
        <dsp:cNvPr id="0" name=""/>
        <dsp:cNvSpPr/>
      </dsp:nvSpPr>
      <dsp:spPr>
        <a:xfrm>
          <a:off x="4876199" y="3001083"/>
          <a:ext cx="1332011" cy="133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Place stickers in neighborhood</a:t>
          </a:r>
          <a:endParaRPr lang="en-US" sz="1200" b="1" kern="1200" dirty="0"/>
        </a:p>
      </dsp:txBody>
      <dsp:txXfrm>
        <a:off x="4876199" y="3001083"/>
        <a:ext cx="1332011" cy="1332011"/>
      </dsp:txXfrm>
    </dsp:sp>
    <dsp:sp modelId="{EE26A2E7-AFA5-47DD-AFC7-C94E3D09B202}">
      <dsp:nvSpPr>
        <dsp:cNvPr id="0" name=""/>
        <dsp:cNvSpPr/>
      </dsp:nvSpPr>
      <dsp:spPr>
        <a:xfrm rot="9000000">
          <a:off x="4507718" y="3937345"/>
          <a:ext cx="354128" cy="449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9000000">
        <a:off x="4507718" y="3937345"/>
        <a:ext cx="354128" cy="449553"/>
      </dsp:txXfrm>
    </dsp:sp>
    <dsp:sp modelId="{775E3F77-5894-4FDB-8119-0303BBB5BE9D}">
      <dsp:nvSpPr>
        <dsp:cNvPr id="0" name=""/>
        <dsp:cNvSpPr/>
      </dsp:nvSpPr>
      <dsp:spPr>
        <a:xfrm>
          <a:off x="3143994" y="4001172"/>
          <a:ext cx="1332011" cy="133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Enter stories, sticker #, and locations in GA website</a:t>
          </a:r>
          <a:endParaRPr lang="en-US" sz="1200" b="1" kern="1200" dirty="0"/>
        </a:p>
      </dsp:txBody>
      <dsp:txXfrm>
        <a:off x="3143994" y="4001172"/>
        <a:ext cx="1332011" cy="1332011"/>
      </dsp:txXfrm>
    </dsp:sp>
    <dsp:sp modelId="{DCB108F5-5A03-4DA2-940F-33D87DB546D6}">
      <dsp:nvSpPr>
        <dsp:cNvPr id="0" name=""/>
        <dsp:cNvSpPr/>
      </dsp:nvSpPr>
      <dsp:spPr>
        <a:xfrm rot="12600000">
          <a:off x="2775512" y="3947368"/>
          <a:ext cx="354128" cy="449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2600000">
        <a:off x="2775512" y="3947368"/>
        <a:ext cx="354128" cy="449553"/>
      </dsp:txXfrm>
    </dsp:sp>
    <dsp:sp modelId="{28C17F45-050A-4215-A47E-239AB6A69B53}">
      <dsp:nvSpPr>
        <dsp:cNvPr id="0" name=""/>
        <dsp:cNvSpPr/>
      </dsp:nvSpPr>
      <dsp:spPr>
        <a:xfrm>
          <a:off x="1411788" y="3001083"/>
          <a:ext cx="1332011" cy="133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People come across the sticker and text in for more information</a:t>
          </a:r>
          <a:endParaRPr lang="en-US" sz="1200" b="1" kern="1200" dirty="0"/>
        </a:p>
      </dsp:txBody>
      <dsp:txXfrm>
        <a:off x="1411788" y="3001083"/>
        <a:ext cx="1332011" cy="1332011"/>
      </dsp:txXfrm>
    </dsp:sp>
    <dsp:sp modelId="{DB774022-42B9-4E89-8D37-BA0FC010AEC3}">
      <dsp:nvSpPr>
        <dsp:cNvPr id="0" name=""/>
        <dsp:cNvSpPr/>
      </dsp:nvSpPr>
      <dsp:spPr>
        <a:xfrm rot="16200000">
          <a:off x="1900730" y="2452245"/>
          <a:ext cx="354128" cy="449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6200000">
        <a:off x="1900730" y="2452245"/>
        <a:ext cx="354128" cy="449553"/>
      </dsp:txXfrm>
    </dsp:sp>
    <dsp:sp modelId="{345A6263-C987-4522-AF5F-1D1C665882A8}">
      <dsp:nvSpPr>
        <dsp:cNvPr id="0" name=""/>
        <dsp:cNvSpPr/>
      </dsp:nvSpPr>
      <dsp:spPr>
        <a:xfrm>
          <a:off x="1411788" y="1000904"/>
          <a:ext cx="1332011" cy="1332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New people are interested  in knowing more about GA</a:t>
          </a:r>
          <a:endParaRPr lang="en-US" sz="1200" b="1" kern="1200" dirty="0"/>
        </a:p>
      </dsp:txBody>
      <dsp:txXfrm>
        <a:off x="1411788" y="1000904"/>
        <a:ext cx="1332011" cy="1332011"/>
      </dsp:txXfrm>
    </dsp:sp>
    <dsp:sp modelId="{690C6E8F-1D5C-4760-9BEE-A5F837011EBD}">
      <dsp:nvSpPr>
        <dsp:cNvPr id="0" name=""/>
        <dsp:cNvSpPr/>
      </dsp:nvSpPr>
      <dsp:spPr>
        <a:xfrm rot="19800000">
          <a:off x="2758153" y="947100"/>
          <a:ext cx="354128" cy="449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9800000">
        <a:off x="2758153" y="947100"/>
        <a:ext cx="354128" cy="44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4AC13-E753-4AA1-B645-F6E54313C398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83464-0CF8-4711-BFB9-92A5749D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B7D-77A4-4E80-94F0-2EF951657596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pic>
        <p:nvPicPr>
          <p:cNvPr id="7" name="Picture 6" descr="website_tit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95" y="2133600"/>
            <a:ext cx="8241809" cy="1712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ADF-ED44-4A73-A5A5-589576B12600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43E7-C6A0-403C-A662-B35342037A64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5FCD-E0B1-480A-8268-4D87DB01CC7D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40475"/>
            <a:ext cx="1066800" cy="365125"/>
          </a:xfrm>
        </p:spPr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pt_tit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266687"/>
            <a:ext cx="6507493" cy="5151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90600" y="600882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Green Arrow</a:t>
            </a:r>
            <a:endParaRPr lang="en-US" sz="2400" b="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81F9-38FC-4375-9E42-2B385B0CF944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95A-9417-46DF-8374-3DF6EEEF4CF0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49C-38BF-45D5-B654-7A5E2CFEF5B5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CE3-3314-4E85-9BC9-A3B933B2B96B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CD2-04C0-450F-A606-97C70EB66733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9C23-4BB6-4E3D-8002-0B18E07CC73F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3CFF-5493-451F-8D01-C3CBC9527C6A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A6233: Crowd Sourced City - Final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2754-FABA-4854-8549-7A1E65197C65}" type="datetime1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404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CE03ADF-A290-49E9-AA11-3F4D546E67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63775"/>
            <a:ext cx="76200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Green Arrow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/>
          </a:bodyPr>
          <a:lstStyle/>
          <a:p>
            <a:pPr marL="0" lvl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Team: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Eric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Couper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Kathy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Kurtak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Xiaohong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03302" cy="57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228600"/>
            <a:ext cx="90773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xp2118\Desktop\ser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2268070" cy="1647744"/>
          </a:xfrm>
          <a:prstGeom prst="rect">
            <a:avLst/>
          </a:prstGeom>
          <a:noFill/>
        </p:spPr>
      </p:pic>
      <p:pic>
        <p:nvPicPr>
          <p:cNvPr id="1031" name="Picture 7" descr="C:\Documents and Settings\xp2118\Desktop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2819400" cy="207244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267200" y="2590800"/>
            <a:ext cx="228600" cy="990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606097">
            <a:off x="2286332" y="2704706"/>
            <a:ext cx="762000" cy="228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467600" y="3170237"/>
            <a:ext cx="1143000" cy="13716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Users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 rot="18794484">
            <a:off x="6895395" y="2953793"/>
            <a:ext cx="216660" cy="954693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1999185">
            <a:off x="6111424" y="1088241"/>
            <a:ext cx="1066221" cy="27812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22859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xp2118\Desktop\crow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302" y="2720340"/>
            <a:ext cx="2694699" cy="1775460"/>
          </a:xfrm>
          <a:prstGeom prst="rect">
            <a:avLst/>
          </a:prstGeom>
          <a:noFill/>
        </p:spPr>
      </p:pic>
      <p:pic>
        <p:nvPicPr>
          <p:cNvPr id="1033" name="Picture 9" descr="U:\A6233\websit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0"/>
            <a:ext cx="3143250" cy="2514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400800" y="41910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Crowd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133600"/>
            <a:ext cx="3124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Website, greenarrowmap.com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96240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676400"/>
            <a:ext cx="2286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Customized!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0" y="5791200"/>
            <a:ext cx="2819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 Laptop and modem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Picture 7" descr="C:\Documents and Settings\xp2118\Desktop\lap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143000"/>
            <a:ext cx="1524000" cy="112024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162800" y="22860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laptop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9866673">
            <a:off x="6106040" y="5376038"/>
            <a:ext cx="1488095" cy="27812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0729505">
            <a:off x="6179124" y="5625060"/>
            <a:ext cx="1750727" cy="27812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748009">
            <a:off x="6096258" y="1842149"/>
            <a:ext cx="1066221" cy="27812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9" descr="U:\A6233\websit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1295400"/>
            <a:ext cx="762000" cy="609600"/>
          </a:xfrm>
          <a:prstGeom prst="rect">
            <a:avLst/>
          </a:prstGeom>
          <a:noFill/>
        </p:spPr>
      </p:pic>
      <p:pic>
        <p:nvPicPr>
          <p:cNvPr id="1034" name="Picture 10" descr="U:\A6233\smsrc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4191000"/>
            <a:ext cx="1699628" cy="97631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038600"/>
            <a:ext cx="38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U:\A6233\ce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4572000"/>
            <a:ext cx="977900" cy="9779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7924800" y="54864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cell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15000" cy="134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5714999" cy="130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34310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Steps to Customization:</a:t>
            </a:r>
          </a:p>
          <a:p>
            <a:r>
              <a:rPr lang="en-US" sz="2400" dirty="0" smtClean="0"/>
              <a:t>Changed Home page </a:t>
            </a:r>
            <a:r>
              <a:rPr lang="en-US" sz="2400" dirty="0" smtClean="0">
                <a:sym typeface="Wingdings" pitchFamily="2" charset="2"/>
              </a:rPr>
              <a:t> View Map</a:t>
            </a:r>
          </a:p>
          <a:p>
            <a:r>
              <a:rPr lang="en-US" sz="2400" dirty="0" smtClean="0">
                <a:sym typeface="Wingdings" pitchFamily="2" charset="2"/>
              </a:rPr>
              <a:t>Added About GA, Home, Getting Started pages</a:t>
            </a:r>
          </a:p>
          <a:p>
            <a:r>
              <a:rPr lang="en-US" sz="2400" dirty="0" smtClean="0">
                <a:sym typeface="Wingdings" pitchFamily="2" charset="2"/>
              </a:rPr>
              <a:t>Removed Contact Us, Submit Report pages</a:t>
            </a:r>
          </a:p>
          <a:p>
            <a:r>
              <a:rPr lang="en-US" sz="2400" dirty="0" smtClean="0">
                <a:sym typeface="Wingdings" pitchFamily="2" charset="2"/>
              </a:rPr>
              <a:t>Customized background</a:t>
            </a:r>
          </a:p>
          <a:p>
            <a:r>
              <a:rPr lang="en-US" sz="2400" dirty="0" smtClean="0">
                <a:sym typeface="Wingdings" pitchFamily="2" charset="2"/>
              </a:rPr>
              <a:t>Created forms with customizable maps</a:t>
            </a:r>
          </a:p>
          <a:p>
            <a:r>
              <a:rPr lang="en-US" sz="2400" dirty="0" smtClean="0">
                <a:sym typeface="Wingdings" pitchFamily="2" charset="2"/>
              </a:rPr>
              <a:t>Altered language (i.e. reports  green arrows)</a:t>
            </a:r>
          </a:p>
          <a:p>
            <a:r>
              <a:rPr lang="en-US" sz="2400" dirty="0" smtClean="0">
                <a:sym typeface="Wingdings" pitchFamily="2" charset="2"/>
              </a:rPr>
              <a:t>Embedded pictures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39637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lacing_sti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71470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Prototypes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18346"/>
            <a:ext cx="5218578" cy="482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U:\A6233\pack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9200" y="1295400"/>
            <a:ext cx="5580389" cy="388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68684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Prototypes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5" descr="green arrow_sticker_revi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914400"/>
            <a:ext cx="3362098" cy="33528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172200" cy="55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Worked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Setting up a customized website provides an easy way for people to learn about GA and participate</a:t>
            </a:r>
          </a:p>
          <a:p>
            <a:r>
              <a:rPr lang="en-US" sz="2400" dirty="0" smtClean="0"/>
              <a:t>Online forms make it easy for anyone to use</a:t>
            </a:r>
          </a:p>
          <a:p>
            <a:r>
              <a:rPr lang="en-US" sz="2400" dirty="0" smtClean="0"/>
              <a:t>Online map allows anyone to access Green Arrow location and information</a:t>
            </a:r>
          </a:p>
          <a:p>
            <a:r>
              <a:rPr lang="en-US" sz="2400" dirty="0" smtClean="0"/>
              <a:t>The platform as a whole could support crowd sourcing if we could get buy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People are nervous about posting stickers even if they see the value in doing it</a:t>
            </a:r>
          </a:p>
          <a:p>
            <a:r>
              <a:rPr lang="en-US" sz="2400" dirty="0" smtClean="0"/>
              <a:t>People don’t notice stickers </a:t>
            </a:r>
          </a:p>
          <a:p>
            <a:r>
              <a:rPr lang="en-US" sz="2400" dirty="0" smtClean="0"/>
              <a:t>Our ideas limited by capability of available technology</a:t>
            </a:r>
          </a:p>
          <a:p>
            <a:r>
              <a:rPr lang="en-US" sz="2400" dirty="0" smtClean="0"/>
              <a:t>Groups don’t want to test something that hasn’t been tested</a:t>
            </a:r>
          </a:p>
          <a:p>
            <a:r>
              <a:rPr lang="en-US" sz="2400" dirty="0" smtClean="0"/>
              <a:t>Stickers stay up when located near other postings, but not as visible  (7 stickers still up)</a:t>
            </a:r>
          </a:p>
          <a:p>
            <a:r>
              <a:rPr lang="en-US" sz="2400" dirty="0" smtClean="0"/>
              <a:t>Stickers put up on visibly prominent locations were removed (3 stickers down)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What/Why Green Arrow?</a:t>
            </a:r>
          </a:p>
          <a:p>
            <a:r>
              <a:rPr lang="en-US" sz="2400" dirty="0" smtClean="0"/>
              <a:t>How Green Arrow works</a:t>
            </a:r>
            <a:endParaRPr lang="en-US" sz="2400" dirty="0" smtClean="0"/>
          </a:p>
          <a:p>
            <a:r>
              <a:rPr lang="en-US" sz="2400" dirty="0" smtClean="0"/>
              <a:t>The Technology</a:t>
            </a:r>
          </a:p>
          <a:p>
            <a:r>
              <a:rPr lang="en-US" sz="2400" dirty="0" smtClean="0"/>
              <a:t>Prototypes</a:t>
            </a:r>
          </a:p>
          <a:p>
            <a:r>
              <a:rPr lang="en-US" sz="2400" dirty="0" smtClean="0"/>
              <a:t>Lessons Learned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Background- </a:t>
            </a:r>
            <a:br>
              <a:rPr lang="en-US" b="1" dirty="0" smtClean="0"/>
            </a:br>
            <a:r>
              <a:rPr lang="en-US" b="1" dirty="0" smtClean="0"/>
              <a:t>Inspiration from DOHMH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tcny-201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282696" cy="3621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14800" y="1600200"/>
            <a:ext cx="464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How can crowd sourcing help existing health initiatives more effective?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Care NYC is the most public initiative targeting habit changes related to food and physical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Our</a:t>
            </a:r>
            <a:r>
              <a:rPr lang="en-US" sz="2400" dirty="0" smtClean="0"/>
              <a:t> goal: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	</a:t>
            </a:r>
            <a:r>
              <a:rPr lang="en-US" sz="2400" dirty="0" smtClean="0"/>
              <a:t>get people to relate their actual actions with the health statistics and written suggestions issued by DOHMH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Green Arrow?</a:t>
            </a:r>
            <a:endParaRPr lang="en-US" b="1" dirty="0"/>
          </a:p>
        </p:txBody>
      </p:sp>
      <p:pic>
        <p:nvPicPr>
          <p:cNvPr id="6" name="Content Placeholder 5" descr="green arrow_sticker_revis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502" y="1676400"/>
            <a:ext cx="3362098" cy="3352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600200"/>
            <a:ext cx="464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Health Mapping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Yellow Arrow Model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Linking physical locations to health influences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</a:t>
            </a:r>
            <a:r>
              <a:rPr lang="en-US" sz="2400" dirty="0" smtClean="0"/>
              <a:t>g Picture: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Think of places that impact your health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Mark this location with a sticker for others to see and text in for further info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Mark this location on a map for others to view online</a:t>
            </a:r>
          </a:p>
          <a:p>
            <a:pPr marL="800100" lvl="1" indent="-342900">
              <a:spcBef>
                <a:spcPct val="2000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Green Arrow?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4800" y="1600200"/>
            <a:ext cx="464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Encourage people to take time and think about their own health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from other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people’s knowledge and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Initiate</a:t>
            </a:r>
            <a:r>
              <a:rPr lang="en-US" sz="2400" dirty="0" smtClean="0"/>
              <a:t> a dialogue within communities about a topic often left to the classroom or doctor’s office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U:\A6233\bike%20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5648"/>
            <a:ext cx="3581400" cy="268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Diagram 44"/>
          <p:cNvGraphicFramePr/>
          <p:nvPr/>
        </p:nvGraphicFramePr>
        <p:xfrm>
          <a:off x="1219200" y="9144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How Green Arrow Works?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58516" y="1463277"/>
            <a:ext cx="1323412" cy="13234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/>
          <p:cNvSpPr/>
          <p:nvPr/>
        </p:nvSpPr>
        <p:spPr>
          <a:xfrm>
            <a:off x="1981200" y="2971800"/>
            <a:ext cx="1323412" cy="13234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2606259" y="-380908"/>
            <a:ext cx="1323412" cy="13234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 42"/>
          <p:cNvSpPr/>
          <p:nvPr/>
        </p:nvSpPr>
        <p:spPr>
          <a:xfrm>
            <a:off x="7467600" y="2895600"/>
            <a:ext cx="1323412" cy="13234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ight Arrow 46"/>
          <p:cNvSpPr/>
          <p:nvPr/>
        </p:nvSpPr>
        <p:spPr>
          <a:xfrm rot="12526237">
            <a:off x="2138698" y="3984760"/>
            <a:ext cx="410949" cy="3664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62000" y="3429000"/>
            <a:ext cx="13716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New people only interact via </a:t>
            </a:r>
            <a:r>
              <a:rPr lang="en-US" sz="1200" b="1" dirty="0" smtClean="0"/>
              <a:t>SMS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4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706631" cy="59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1524000"/>
            <a:ext cx="8229600" cy="1143000"/>
          </a:xfrm>
        </p:spPr>
        <p:txBody>
          <a:bodyPr/>
          <a:lstStyle/>
          <a:p>
            <a:r>
              <a:rPr lang="en-US" b="1" dirty="0" smtClean="0"/>
              <a:t>Instruction of Putting Stickers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3ADF-A290-49E9-AA11-3F4D546E679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77000" cy="59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422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Green Arrow </vt:lpstr>
      <vt:lpstr>Outline</vt:lpstr>
      <vt:lpstr>Background-  Inspiration from DOHMH</vt:lpstr>
      <vt:lpstr>What is Green Arrow?</vt:lpstr>
      <vt:lpstr>Why Green Arrow?</vt:lpstr>
      <vt:lpstr>How Green Arrow Works?</vt:lpstr>
      <vt:lpstr>Slide 7</vt:lpstr>
      <vt:lpstr>Slide 8</vt:lpstr>
      <vt:lpstr>Instruction of Putting Stickers</vt:lpstr>
      <vt:lpstr>Slide 10</vt:lpstr>
      <vt:lpstr>Slide 11</vt:lpstr>
      <vt:lpstr>Slide 12</vt:lpstr>
      <vt:lpstr>Slide 13</vt:lpstr>
      <vt:lpstr>Prototypes</vt:lpstr>
      <vt:lpstr>Prototypes</vt:lpstr>
      <vt:lpstr>Slide 16</vt:lpstr>
      <vt:lpstr>Prototypes</vt:lpstr>
      <vt:lpstr>What Worked </vt:lpstr>
      <vt:lpstr>Lessons Learned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Xiaohong Pan</dc:creator>
  <cp:lastModifiedBy>GSAPP</cp:lastModifiedBy>
  <cp:revision>69</cp:revision>
  <dcterms:created xsi:type="dcterms:W3CDTF">2010-12-10T18:31:01Z</dcterms:created>
  <dcterms:modified xsi:type="dcterms:W3CDTF">2010-12-15T04:56:15Z</dcterms:modified>
</cp:coreProperties>
</file>